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EF7A48-36CF-4CCF-9A70-5338F2FB29E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AF9DE4-4A4E-4FC4-B71B-4BA837186D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  <a14:imgEffect>
                      <a14:sharpenSoften amount="45000"/>
                    </a14:imgEffect>
                    <a14:imgEffect>
                      <a14:brightnessContrast bright="-5000" contrast="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82700"/>
          </a:xfrm>
        </p:spPr>
        <p:txBody>
          <a:bodyPr>
            <a:noAutofit/>
            <a:scene3d>
              <a:camera prst="obliqueTopLeft"/>
              <a:lightRig rig="soft" dir="t">
                <a:rot lat="0" lon="0" rev="16800000"/>
              </a:lightRig>
            </a:scene3d>
            <a:sp3d extrusionH="57150" prstMaterial="softEdge">
              <a:bevelT h="25400" prst="softRound"/>
            </a:sp3d>
          </a:bodyPr>
          <a:lstStyle/>
          <a:p>
            <a:r>
              <a:rPr lang="en-US" sz="2800" b="1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Voices </a:t>
            </a:r>
            <a:r>
              <a:rPr lang="en-US" sz="2800" b="1" dirty="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in the Darkness:  A Crash Course in Lifetime Learning</a:t>
            </a:r>
            <a:endParaRPr lang="en-US" sz="2800" b="1" dirty="0">
              <a:ln w="635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1800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Audience members will be encouraged to use a childlike sense of wonder to voyage into the unknown and find their own voice.</a:t>
            </a:r>
          </a:p>
          <a:p>
            <a:endParaRPr lang="en-US" sz="1800" i="1" dirty="0">
              <a:ln>
                <a:solidFill>
                  <a:schemeClr val="bg2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1800" i="1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Themes of fun, curiosity, imagination, and risk-taking will be explored. </a:t>
            </a:r>
            <a:endParaRPr lang="en-US" sz="1800" i="1" dirty="0" smtClean="0">
              <a:ln>
                <a:solidFill>
                  <a:schemeClr val="bg2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1800" i="1" dirty="0">
              <a:ln>
                <a:solidFill>
                  <a:schemeClr val="bg2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1800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This presentation utilizes </a:t>
            </a:r>
            <a:r>
              <a:rPr lang="en-US" sz="1800" i="1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educational music </a:t>
            </a:r>
            <a:r>
              <a:rPr lang="en-US" sz="1800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videos contextualized with speech</a:t>
            </a:r>
            <a:r>
              <a:rPr lang="en-US" sz="1800" i="1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. </a:t>
            </a:r>
          </a:p>
          <a:p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28800"/>
            <a:ext cx="5333999" cy="4845133"/>
          </a:xfrm>
        </p:spPr>
      </p:pic>
    </p:spTree>
    <p:extLst>
      <p:ext uri="{BB962C8B-B14F-4D97-AF65-F5344CB8AC3E}">
        <p14:creationId xmlns:p14="http://schemas.microsoft.com/office/powerpoint/2010/main" val="40485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Voices in the Darkness:  A Crash Course in Lifetime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 in the Darkness:  A Crash Course in Lifetime Learning</dc:title>
  <dc:creator>Brandon</dc:creator>
  <cp:lastModifiedBy>JUSTICE, DELIA M.</cp:lastModifiedBy>
  <cp:revision>7</cp:revision>
  <dcterms:created xsi:type="dcterms:W3CDTF">2015-02-27T01:03:51Z</dcterms:created>
  <dcterms:modified xsi:type="dcterms:W3CDTF">2015-12-03T20:37:31Z</dcterms:modified>
</cp:coreProperties>
</file>